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</p:sldIdLst>
  <p:sldSz cx="9144000" cy="5715000" type="screen16x1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74" y="-7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A70C0-BDD6-41F0-81BC-FF8B18380EED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9616A-521F-4490-A3DA-E02444B5E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838200" y="342900"/>
            <a:ext cx="78486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 </a:t>
            </a:r>
            <a:r>
              <a:rPr lang="en-US" sz="5400" b="1" dirty="0" smtClean="0">
                <a:solidFill>
                  <a:srgbClr val="0070C0"/>
                </a:solidFill>
              </a:rPr>
              <a:t>CLUB</a:t>
            </a:r>
            <a:r>
              <a:rPr lang="en-US" sz="5400" b="1" dirty="0" smtClean="0"/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SALE!!!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July 7</a:t>
            </a:r>
            <a:r>
              <a:rPr lang="en-US" sz="4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</a:rPr>
              <a:t>at NEW </a:t>
            </a:r>
            <a:r>
              <a:rPr lang="en-US" sz="4400" b="1" dirty="0" smtClean="0">
                <a:solidFill>
                  <a:srgbClr val="FF0000"/>
                </a:solidFill>
              </a:rPr>
              <a:t>Meeting </a:t>
            </a:r>
            <a:r>
              <a:rPr lang="en-US" sz="4400" b="1" dirty="0" smtClean="0">
                <a:solidFill>
                  <a:srgbClr val="0070C0"/>
                </a:solidFill>
              </a:rPr>
              <a:t>Place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019300"/>
            <a:ext cx="1828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70C0"/>
                </a:solidFill>
              </a:rPr>
              <a:t>Rods and Reels!!!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7000" y="2095500"/>
            <a:ext cx="251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Fly Fishing Gear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7800" y="20955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Fly Tying Materials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3162300"/>
            <a:ext cx="68482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10% of all sales goes back to the club!!!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13" name="Picture 12" descr="FWFFers P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848100"/>
            <a:ext cx="1524000" cy="1524000"/>
          </a:xfrm>
          <a:prstGeom prst="rect">
            <a:avLst/>
          </a:prstGeom>
        </p:spPr>
      </p:pic>
      <p:pic>
        <p:nvPicPr>
          <p:cNvPr id="14" name="Picture 13" descr="FWFFers Pic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1" y="3695701"/>
            <a:ext cx="1676400" cy="16764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590800" y="40005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Fish Camp Entry 6:30 pm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Members Entry 7:00 pm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40</Words>
  <Application>Microsoft Office PowerPoint</Application>
  <PresentationFormat>On-screen Show (16:10)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63</cp:revision>
  <dcterms:created xsi:type="dcterms:W3CDTF">2023-06-14T23:18:11Z</dcterms:created>
  <dcterms:modified xsi:type="dcterms:W3CDTF">2026-06-25T18:12:33Z</dcterms:modified>
</cp:coreProperties>
</file>